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1388388" cy="30275213"/>
  <p:notesSz cx="6858000" cy="9144000"/>
  <p:defaultTextStyle>
    <a:defPPr>
      <a:defRPr lang="en-US"/>
    </a:defPPr>
    <a:lvl1pPr marL="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1pPr>
    <a:lvl2pPr marL="1294150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2pPr>
    <a:lvl3pPr marL="25883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3pPr>
    <a:lvl4pPr marL="388245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4pPr>
    <a:lvl5pPr marL="5176601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5pPr>
    <a:lvl6pPr marL="64707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6pPr>
    <a:lvl7pPr marL="776490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7pPr>
    <a:lvl8pPr marL="9059052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8pPr>
    <a:lvl9pPr marL="10353203" algn="l" defTabSz="1294150" rtl="0" eaLnBrk="1" latinLnBrk="0" hangingPunct="1">
      <a:defRPr sz="5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9535">
          <p15:clr>
            <a:srgbClr val="A4A3A4"/>
          </p15:clr>
        </p15:guide>
        <p15:guide id="2" pos="67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4126"/>
    <a:srgbClr val="5D82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63" autoAdjust="0"/>
  </p:normalViewPr>
  <p:slideViewPr>
    <p:cSldViewPr snapToObjects="1">
      <p:cViewPr>
        <p:scale>
          <a:sx n="50" d="100"/>
          <a:sy n="50" d="100"/>
        </p:scale>
        <p:origin x="-1392" y="3630"/>
      </p:cViewPr>
      <p:guideLst>
        <p:guide orient="horz" pos="9535"/>
        <p:guide pos="67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4131" y="9404944"/>
            <a:ext cx="18180131" cy="6489547"/>
          </a:xfrm>
        </p:spPr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8261" y="17155956"/>
            <a:ext cx="14971872" cy="77369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94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883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882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176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47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764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05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506582" y="1212416"/>
            <a:ext cx="4812387" cy="25832044"/>
          </a:xfrm>
        </p:spPr>
        <p:txBody>
          <a:bodyPr vert="eaVert"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9421" y="1212416"/>
            <a:ext cx="14080688" cy="25832044"/>
          </a:xfrm>
        </p:spPr>
        <p:txBody>
          <a:bodyPr vert="eaVert"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89537" y="19454632"/>
            <a:ext cx="18180131" cy="6012993"/>
          </a:xfrm>
        </p:spPr>
        <p:txBody>
          <a:bodyPr anchor="t"/>
          <a:lstStyle>
            <a:lvl1pPr algn="l">
              <a:defRPr sz="11300" b="1" cap="all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9537" y="12831929"/>
            <a:ext cx="18180131" cy="6622701"/>
          </a:xfrm>
        </p:spPr>
        <p:txBody>
          <a:bodyPr anchor="b"/>
          <a:lstStyle>
            <a:lvl1pPr marL="0" indent="0">
              <a:buNone/>
              <a:defRPr sz="5700">
                <a:solidFill>
                  <a:schemeClr val="tx1">
                    <a:tint val="75000"/>
                  </a:schemeClr>
                </a:solidFill>
              </a:defRPr>
            </a:lvl1pPr>
            <a:lvl2pPr marL="1294150" indent="0">
              <a:buNone/>
              <a:defRPr sz="5100">
                <a:solidFill>
                  <a:schemeClr val="tx1">
                    <a:tint val="75000"/>
                  </a:schemeClr>
                </a:solidFill>
              </a:defRPr>
            </a:lvl2pPr>
            <a:lvl3pPr marL="2588301" indent="0">
              <a:buNone/>
              <a:defRPr sz="4500">
                <a:solidFill>
                  <a:schemeClr val="tx1">
                    <a:tint val="75000"/>
                  </a:schemeClr>
                </a:solidFill>
              </a:defRPr>
            </a:lvl3pPr>
            <a:lvl4pPr marL="388245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4pPr>
            <a:lvl5pPr marL="5176601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5pPr>
            <a:lvl6pPr marL="64707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6pPr>
            <a:lvl7pPr marL="776490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7pPr>
            <a:lvl8pPr marL="9059052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8pPr>
            <a:lvl9pPr marL="10353203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419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872433" y="7064219"/>
            <a:ext cx="9446539" cy="19980241"/>
          </a:xfrm>
        </p:spPr>
        <p:txBody>
          <a:bodyPr/>
          <a:lstStyle>
            <a:lvl1pPr>
              <a:defRPr sz="7900"/>
            </a:lvl1pPr>
            <a:lvl2pPr>
              <a:defRPr sz="6800"/>
            </a:lvl2pPr>
            <a:lvl3pPr>
              <a:defRPr sz="5700"/>
            </a:lvl3pPr>
            <a:lvl4pPr>
              <a:defRPr sz="5100"/>
            </a:lvl4pPr>
            <a:lvl5pPr>
              <a:defRPr sz="5100"/>
            </a:lvl5pPr>
            <a:lvl6pPr>
              <a:defRPr sz="5100"/>
            </a:lvl6pPr>
            <a:lvl7pPr>
              <a:defRPr sz="5100"/>
            </a:lvl7pPr>
            <a:lvl8pPr>
              <a:defRPr sz="5100"/>
            </a:lvl8pPr>
            <a:lvl9pPr>
              <a:defRPr sz="51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1" y="6776885"/>
            <a:ext cx="9450252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421" y="9601169"/>
            <a:ext cx="9450252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0865006" y="6776885"/>
            <a:ext cx="9453965" cy="2824284"/>
          </a:xfrm>
        </p:spPr>
        <p:txBody>
          <a:bodyPr anchor="b"/>
          <a:lstStyle>
            <a:lvl1pPr marL="0" indent="0">
              <a:buNone/>
              <a:defRPr sz="6800" b="1"/>
            </a:lvl1pPr>
            <a:lvl2pPr marL="1294150" indent="0">
              <a:buNone/>
              <a:defRPr sz="5700" b="1"/>
            </a:lvl2pPr>
            <a:lvl3pPr marL="2588301" indent="0">
              <a:buNone/>
              <a:defRPr sz="5100" b="1"/>
            </a:lvl3pPr>
            <a:lvl4pPr marL="3882451" indent="0">
              <a:buNone/>
              <a:defRPr sz="4500" b="1"/>
            </a:lvl4pPr>
            <a:lvl5pPr marL="5176601" indent="0">
              <a:buNone/>
              <a:defRPr sz="4500" b="1"/>
            </a:lvl5pPr>
            <a:lvl6pPr marL="6470752" indent="0">
              <a:buNone/>
              <a:defRPr sz="4500" b="1"/>
            </a:lvl6pPr>
            <a:lvl7pPr marL="7764902" indent="0">
              <a:buNone/>
              <a:defRPr sz="4500" b="1"/>
            </a:lvl7pPr>
            <a:lvl8pPr marL="9059052" indent="0">
              <a:buNone/>
              <a:defRPr sz="4500" b="1"/>
            </a:lvl8pPr>
            <a:lvl9pPr marL="10353203" indent="0">
              <a:buNone/>
              <a:defRPr sz="4500" b="1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0865006" y="9601169"/>
            <a:ext cx="9453965" cy="17443291"/>
          </a:xfrm>
        </p:spPr>
        <p:txBody>
          <a:bodyPr/>
          <a:lstStyle>
            <a:lvl1pPr>
              <a:defRPr sz="6800"/>
            </a:lvl1pPr>
            <a:lvl2pPr>
              <a:defRPr sz="5700"/>
            </a:lvl2pPr>
            <a:lvl3pPr>
              <a:defRPr sz="5100"/>
            </a:lvl3pPr>
            <a:lvl4pPr>
              <a:defRPr sz="4500"/>
            </a:lvl4pPr>
            <a:lvl5pPr>
              <a:defRPr sz="4500"/>
            </a:lvl5pPr>
            <a:lvl6pPr>
              <a:defRPr sz="4500"/>
            </a:lvl6pPr>
            <a:lvl7pPr>
              <a:defRPr sz="4500"/>
            </a:lvl7pPr>
            <a:lvl8pPr>
              <a:defRPr sz="4500"/>
            </a:lvl8pPr>
            <a:lvl9pPr>
              <a:defRPr sz="45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421" y="1205401"/>
            <a:ext cx="7036634" cy="5129966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2266" y="1205405"/>
            <a:ext cx="11956702" cy="25839054"/>
          </a:xfrm>
        </p:spPr>
        <p:txBody>
          <a:bodyPr/>
          <a:lstStyle>
            <a:lvl1pPr>
              <a:defRPr sz="9100"/>
            </a:lvl1pPr>
            <a:lvl2pPr>
              <a:defRPr sz="7900"/>
            </a:lvl2pPr>
            <a:lvl3pPr>
              <a:defRPr sz="6800"/>
            </a:lvl3pPr>
            <a:lvl4pPr>
              <a:defRPr sz="5700"/>
            </a:lvl4pPr>
            <a:lvl5pPr>
              <a:defRPr sz="5700"/>
            </a:lvl5pPr>
            <a:lvl6pPr>
              <a:defRPr sz="5700"/>
            </a:lvl6pPr>
            <a:lvl7pPr>
              <a:defRPr sz="5700"/>
            </a:lvl7pPr>
            <a:lvl8pPr>
              <a:defRPr sz="5700"/>
            </a:lvl8pPr>
            <a:lvl9pPr>
              <a:defRPr sz="5700"/>
            </a:lvl9pPr>
          </a:lstStyle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69421" y="6335370"/>
            <a:ext cx="7036634" cy="20709089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2275" y="21192650"/>
            <a:ext cx="12833033" cy="2501912"/>
          </a:xfrm>
        </p:spPr>
        <p:txBody>
          <a:bodyPr anchor="b"/>
          <a:lstStyle>
            <a:lvl1pPr algn="l">
              <a:defRPr sz="5700" b="1"/>
            </a:lvl1pPr>
          </a:lstStyle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2275" y="2705146"/>
            <a:ext cx="12833033" cy="18165128"/>
          </a:xfrm>
        </p:spPr>
        <p:txBody>
          <a:bodyPr/>
          <a:lstStyle>
            <a:lvl1pPr marL="0" indent="0">
              <a:buNone/>
              <a:defRPr sz="9100"/>
            </a:lvl1pPr>
            <a:lvl2pPr marL="1294150" indent="0">
              <a:buNone/>
              <a:defRPr sz="7900"/>
            </a:lvl2pPr>
            <a:lvl3pPr marL="2588301" indent="0">
              <a:buNone/>
              <a:defRPr sz="6800"/>
            </a:lvl3pPr>
            <a:lvl4pPr marL="3882451" indent="0">
              <a:buNone/>
              <a:defRPr sz="5700"/>
            </a:lvl4pPr>
            <a:lvl5pPr marL="5176601" indent="0">
              <a:buNone/>
              <a:defRPr sz="5700"/>
            </a:lvl5pPr>
            <a:lvl6pPr marL="6470752" indent="0">
              <a:buNone/>
              <a:defRPr sz="5700"/>
            </a:lvl6pPr>
            <a:lvl7pPr marL="7764902" indent="0">
              <a:buNone/>
              <a:defRPr sz="5700"/>
            </a:lvl7pPr>
            <a:lvl8pPr marL="9059052" indent="0">
              <a:buNone/>
              <a:defRPr sz="5700"/>
            </a:lvl8pPr>
            <a:lvl9pPr marL="10353203" indent="0">
              <a:buNone/>
              <a:defRPr sz="57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192275" y="23694560"/>
            <a:ext cx="12833033" cy="3553131"/>
          </a:xfrm>
        </p:spPr>
        <p:txBody>
          <a:bodyPr/>
          <a:lstStyle>
            <a:lvl1pPr marL="0" indent="0">
              <a:buNone/>
              <a:defRPr sz="4000"/>
            </a:lvl1pPr>
            <a:lvl2pPr marL="1294150" indent="0">
              <a:buNone/>
              <a:defRPr sz="3400"/>
            </a:lvl2pPr>
            <a:lvl3pPr marL="2588301" indent="0">
              <a:buNone/>
              <a:defRPr sz="2800"/>
            </a:lvl3pPr>
            <a:lvl4pPr marL="3882451" indent="0">
              <a:buNone/>
              <a:defRPr sz="2500"/>
            </a:lvl4pPr>
            <a:lvl5pPr marL="5176601" indent="0">
              <a:buNone/>
              <a:defRPr sz="2500"/>
            </a:lvl5pPr>
            <a:lvl6pPr marL="6470752" indent="0">
              <a:buNone/>
              <a:defRPr sz="2500"/>
            </a:lvl6pPr>
            <a:lvl7pPr marL="7764902" indent="0">
              <a:buNone/>
              <a:defRPr sz="2500"/>
            </a:lvl7pPr>
            <a:lvl8pPr marL="9059052" indent="0">
              <a:buNone/>
              <a:defRPr sz="2500"/>
            </a:lvl8pPr>
            <a:lvl9pPr marL="10353203" indent="0">
              <a:buNone/>
              <a:defRPr sz="2500"/>
            </a:lvl9pPr>
          </a:lstStyle>
          <a:p>
            <a:pPr lvl="0"/>
            <a:r>
              <a:rPr lang="es-ES_tradnl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422" y="1212412"/>
            <a:ext cx="19249549" cy="5045870"/>
          </a:xfrm>
          <a:prstGeom prst="rect">
            <a:avLst/>
          </a:prstGeom>
        </p:spPr>
        <p:txBody>
          <a:bodyPr vert="horz" lIns="258830" tIns="129415" rIns="258830" bIns="129415" rtlCol="0" anchor="ctr">
            <a:normAutofit/>
          </a:bodyPr>
          <a:lstStyle/>
          <a:p>
            <a:r>
              <a:rPr lang="es-ES_tradnl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422" y="7064219"/>
            <a:ext cx="19249549" cy="19980241"/>
          </a:xfrm>
          <a:prstGeom prst="rect">
            <a:avLst/>
          </a:prstGeom>
        </p:spPr>
        <p:txBody>
          <a:bodyPr vert="horz" lIns="258830" tIns="129415" rIns="258830" bIns="129415" rtlCol="0">
            <a:normAutofit/>
          </a:bodyPr>
          <a:lstStyle/>
          <a:p>
            <a:pPr lvl="0"/>
            <a:r>
              <a:rPr lang="es-ES_tradnl"/>
              <a:t>Click to edit Master text styles</a:t>
            </a:r>
          </a:p>
          <a:p>
            <a:pPr lvl="1"/>
            <a:r>
              <a:rPr lang="es-ES_tradnl"/>
              <a:t>Second level</a:t>
            </a:r>
          </a:p>
          <a:p>
            <a:pPr lvl="2"/>
            <a:r>
              <a:rPr lang="es-ES_tradnl"/>
              <a:t>Third level</a:t>
            </a:r>
          </a:p>
          <a:p>
            <a:pPr lvl="3"/>
            <a:r>
              <a:rPr lang="es-ES_tradnl"/>
              <a:t>Fourth level</a:t>
            </a:r>
          </a:p>
          <a:p>
            <a:pPr lvl="4"/>
            <a:r>
              <a:rPr lang="es-ES_tradnl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9422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l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04AA-6936-0540-9BF8-CC769DEB4EE2}" type="datetimeFigureOut">
              <a:rPr lang="en-US" smtClean="0"/>
              <a:pPr/>
              <a:t>4/4/2018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07701" y="28060642"/>
            <a:ext cx="6772991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ct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328347" y="28060642"/>
            <a:ext cx="4990624" cy="1611875"/>
          </a:xfrm>
          <a:prstGeom prst="rect">
            <a:avLst/>
          </a:prstGeom>
        </p:spPr>
        <p:txBody>
          <a:bodyPr vert="horz" lIns="258830" tIns="129415" rIns="258830" bIns="129415" rtlCol="0" anchor="ctr"/>
          <a:lstStyle>
            <a:lvl1pPr algn="r">
              <a:defRPr sz="3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69BFA-2613-344A-BC99-87C126E61D5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94150" rtl="0" eaLnBrk="1" latinLnBrk="0" hangingPunct="1">
        <a:spcBef>
          <a:spcPct val="0"/>
        </a:spcBef>
        <a:buNone/>
        <a:defRPr sz="12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70613" indent="-970613" algn="l" defTabSz="1294150" rtl="0" eaLnBrk="1" latinLnBrk="0" hangingPunct="1">
        <a:spcBef>
          <a:spcPct val="20000"/>
        </a:spcBef>
        <a:buFont typeface="Arial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1pPr>
      <a:lvl2pPr marL="2102994" indent="-808844" algn="l" defTabSz="1294150" rtl="0" eaLnBrk="1" latinLnBrk="0" hangingPunct="1">
        <a:spcBef>
          <a:spcPct val="20000"/>
        </a:spcBef>
        <a:buFont typeface="Arial"/>
        <a:buChar char="–"/>
        <a:defRPr sz="7900" kern="1200">
          <a:solidFill>
            <a:schemeClr val="tx1"/>
          </a:solidFill>
          <a:latin typeface="+mn-lt"/>
          <a:ea typeface="+mn-ea"/>
          <a:cs typeface="+mn-cs"/>
        </a:defRPr>
      </a:lvl2pPr>
      <a:lvl3pPr marL="3235376" indent="-647075" algn="l" defTabSz="1294150" rtl="0" eaLnBrk="1" latinLnBrk="0" hangingPunct="1">
        <a:spcBef>
          <a:spcPct val="20000"/>
        </a:spcBef>
        <a:buFont typeface="Arial"/>
        <a:buChar char="•"/>
        <a:defRPr sz="6800" kern="1200">
          <a:solidFill>
            <a:schemeClr val="tx1"/>
          </a:solidFill>
          <a:latin typeface="+mn-lt"/>
          <a:ea typeface="+mn-ea"/>
          <a:cs typeface="+mn-cs"/>
        </a:defRPr>
      </a:lvl3pPr>
      <a:lvl4pPr marL="4529526" indent="-647075" algn="l" defTabSz="1294150" rtl="0" eaLnBrk="1" latinLnBrk="0" hangingPunct="1">
        <a:spcBef>
          <a:spcPct val="20000"/>
        </a:spcBef>
        <a:buFont typeface="Arial"/>
        <a:buChar char="–"/>
        <a:defRPr sz="5700" kern="1200">
          <a:solidFill>
            <a:schemeClr val="tx1"/>
          </a:solidFill>
          <a:latin typeface="+mn-lt"/>
          <a:ea typeface="+mn-ea"/>
          <a:cs typeface="+mn-cs"/>
        </a:defRPr>
      </a:lvl4pPr>
      <a:lvl5pPr marL="5823676" indent="-647075" algn="l" defTabSz="1294150" rtl="0" eaLnBrk="1" latinLnBrk="0" hangingPunct="1">
        <a:spcBef>
          <a:spcPct val="20000"/>
        </a:spcBef>
        <a:buFont typeface="Arial"/>
        <a:buChar char="»"/>
        <a:defRPr sz="5700" kern="1200">
          <a:solidFill>
            <a:schemeClr val="tx1"/>
          </a:solidFill>
          <a:latin typeface="+mn-lt"/>
          <a:ea typeface="+mn-ea"/>
          <a:cs typeface="+mn-cs"/>
        </a:defRPr>
      </a:lvl5pPr>
      <a:lvl6pPr marL="71178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6pPr>
      <a:lvl7pPr marL="841197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7pPr>
      <a:lvl8pPr marL="9706127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8pPr>
      <a:lvl9pPr marL="11000278" indent="-647075" algn="l" defTabSz="1294150" rtl="0" eaLnBrk="1" latinLnBrk="0" hangingPunct="1">
        <a:spcBef>
          <a:spcPct val="20000"/>
        </a:spcBef>
        <a:buFont typeface="Arial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294150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2pPr>
      <a:lvl3pPr marL="25883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3pPr>
      <a:lvl4pPr marL="388245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4pPr>
      <a:lvl5pPr marL="5176601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5pPr>
      <a:lvl6pPr marL="64707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6pPr>
      <a:lvl7pPr marL="776490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7pPr>
      <a:lvl8pPr marL="9059052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8pPr>
      <a:lvl9pPr marL="10353203" algn="l" defTabSz="1294150" rtl="0" eaLnBrk="1" latinLnBrk="0" hangingPunct="1">
        <a:defRPr sz="5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6742" y="5612606"/>
            <a:ext cx="1937490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7200" b="1" dirty="0" err="1">
                <a:latin typeface="Times New Roman"/>
                <a:cs typeface="Times New Roman"/>
              </a:rPr>
              <a:t>Insertar</a:t>
            </a:r>
            <a:r>
              <a:rPr lang="en-US" sz="7200" b="1" dirty="0">
                <a:latin typeface="Times New Roman"/>
                <a:cs typeface="Times New Roman"/>
              </a:rPr>
              <a:t> </a:t>
            </a:r>
            <a:r>
              <a:rPr lang="en-US" sz="7200" b="1" dirty="0" err="1">
                <a:latin typeface="Times New Roman"/>
                <a:cs typeface="Times New Roman"/>
              </a:rPr>
              <a:t>título</a:t>
            </a:r>
            <a:r>
              <a:rPr lang="en-US" sz="7200" b="1" dirty="0">
                <a:latin typeface="Times New Roman"/>
                <a:cs typeface="Times New Roman"/>
              </a:rPr>
              <a:t>…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6742" y="7172129"/>
            <a:ext cx="1937490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Autor/es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…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06742" y="8712969"/>
            <a:ext cx="19374904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Correo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electrónico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 del primer </a:t>
            </a:r>
            <a:r>
              <a:rPr lang="en-US" sz="2000" dirty="0" err="1">
                <a:solidFill>
                  <a:srgbClr val="595959"/>
                </a:solidFill>
                <a:latin typeface="Times New Roman"/>
                <a:cs typeface="Times New Roman"/>
              </a:rPr>
              <a:t>firmante</a:t>
            </a:r>
            <a:r>
              <a:rPr lang="en-US" sz="2000" dirty="0">
                <a:solidFill>
                  <a:srgbClr val="595959"/>
                </a:solidFill>
                <a:latin typeface="Times New Roman"/>
                <a:cs typeface="Times New Roman"/>
              </a:rPr>
              <a:t>…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10775" y="10418668"/>
            <a:ext cx="21377613" cy="1478578"/>
            <a:chOff x="10775" y="10718006"/>
            <a:chExt cx="21377613" cy="1478578"/>
          </a:xfrm>
        </p:grpSpPr>
        <p:sp>
          <p:nvSpPr>
            <p:cNvPr id="11" name="TextBox 10"/>
            <p:cNvSpPr txBox="1"/>
            <p:nvPr/>
          </p:nvSpPr>
          <p:spPr>
            <a:xfrm>
              <a:off x="10775" y="107180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s-E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RESUMEN DE LA PROPUESTA (</a:t>
              </a:r>
              <a:r>
                <a:rPr lang="es-ES" sz="2800" spc="200" dirty="0" err="1">
                  <a:solidFill>
                    <a:srgbClr val="FFFFFF"/>
                  </a:solidFill>
                  <a:latin typeface="Times New Roman"/>
                  <a:cs typeface="Times New Roman"/>
                </a:rPr>
                <a:t>max</a:t>
              </a:r>
              <a:r>
                <a:rPr lang="es-E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. 150 palabras)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006743" y="118888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775" y="15459228"/>
            <a:ext cx="21377613" cy="1478578"/>
            <a:chOff x="10775" y="13885802"/>
            <a:chExt cx="21377613" cy="1478578"/>
          </a:xfrm>
        </p:grpSpPr>
        <p:sp>
          <p:nvSpPr>
            <p:cNvPr id="21" name="TextBox 20"/>
            <p:cNvSpPr txBox="1"/>
            <p:nvPr/>
          </p:nvSpPr>
          <p:spPr>
            <a:xfrm>
              <a:off x="10775" y="13885802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s-E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CITAS PUBLICACIONES (</a:t>
              </a:r>
              <a:r>
                <a:rPr lang="es-ES" sz="2800" spc="200" dirty="0" err="1">
                  <a:solidFill>
                    <a:srgbClr val="FFFFFF"/>
                  </a:solidFill>
                  <a:latin typeface="Times New Roman"/>
                  <a:cs typeface="Times New Roman"/>
                </a:rPr>
                <a:t>max</a:t>
              </a:r>
              <a:r>
                <a:rPr lang="es-E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. 125 palabras)</a:t>
              </a:r>
              <a:endParaRPr lang="en-US" sz="2800" spc="200" dirty="0">
                <a:solidFill>
                  <a:srgbClr val="FFFFFF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006743" y="15056603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0775" y="23164084"/>
            <a:ext cx="21377613" cy="1478578"/>
            <a:chOff x="10775" y="13613606"/>
            <a:chExt cx="21377613" cy="1478578"/>
          </a:xfrm>
        </p:grpSpPr>
        <p:sp>
          <p:nvSpPr>
            <p:cNvPr id="24" name="TextBox 23"/>
            <p:cNvSpPr txBox="1"/>
            <p:nvPr/>
          </p:nvSpPr>
          <p:spPr>
            <a:xfrm>
              <a:off x="10775" y="13613606"/>
              <a:ext cx="21377613" cy="939809"/>
            </a:xfrm>
            <a:prstGeom prst="rect">
              <a:avLst/>
            </a:prstGeom>
            <a:solidFill>
              <a:srgbClr val="A64126"/>
            </a:solidFill>
          </p:spPr>
          <p:txBody>
            <a:bodyPr wrap="square" lIns="972000" tIns="252000" rIns="252000" bIns="252000" rtlCol="0">
              <a:spAutoFit/>
            </a:bodyPr>
            <a:lstStyle/>
            <a:p>
              <a:r>
                <a:rPr lang="en-US" sz="2800" spc="200" dirty="0">
                  <a:solidFill>
                    <a:srgbClr val="FFFFFF"/>
                  </a:solidFill>
                  <a:latin typeface="Times New Roman"/>
                  <a:cs typeface="Times New Roman"/>
                </a:rPr>
                <a:t>CURRICULUM VITAE PARTICIPANTES: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006743" y="14784407"/>
              <a:ext cx="19374904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2000" dirty="0">
                  <a:solidFill>
                    <a:srgbClr val="595959"/>
                  </a:solidFill>
                  <a:latin typeface="Times New Roman"/>
                  <a:cs typeface="Times New Roman"/>
                </a:rPr>
                <a:t>Escriba aquí…</a:t>
              </a:r>
            </a:p>
          </p:txBody>
        </p:sp>
      </p:grpSp>
      <p:sp>
        <p:nvSpPr>
          <p:cNvPr id="35" name="TextBox 7">
            <a:extLst>
              <a:ext uri="{FF2B5EF4-FFF2-40B4-BE49-F238E27FC236}">
                <a16:creationId xmlns:a16="http://schemas.microsoft.com/office/drawing/2014/main" xmlns="" id="{E0887698-DC38-4413-8400-957D0C24AEC3}"/>
              </a:ext>
            </a:extLst>
          </p:cNvPr>
          <p:cNvSpPr txBox="1"/>
          <p:nvPr/>
        </p:nvSpPr>
        <p:spPr>
          <a:xfrm>
            <a:off x="1006741" y="8197007"/>
            <a:ext cx="193749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Afiliación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lang="en-US" sz="20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Institucional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37" name="TextBox 7">
            <a:extLst>
              <a:ext uri="{FF2B5EF4-FFF2-40B4-BE49-F238E27FC236}">
                <a16:creationId xmlns:a16="http://schemas.microsoft.com/office/drawing/2014/main" xmlns="" id="{47F34985-A826-413D-B1FD-AB0470E978B6}"/>
              </a:ext>
            </a:extLst>
          </p:cNvPr>
          <p:cNvSpPr txBox="1"/>
          <p:nvPr/>
        </p:nvSpPr>
        <p:spPr>
          <a:xfrm>
            <a:off x="1006740" y="7663662"/>
            <a:ext cx="1937490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cs typeface="Times New Roman"/>
              </a:rPr>
              <a:t>Centro</a:t>
            </a:r>
          </a:p>
          <a:p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9" name="Imagen 18">
            <a:extLst>
              <a:ext uri="{FF2B5EF4-FFF2-40B4-BE49-F238E27FC236}">
                <a16:creationId xmlns:a16="http://schemas.microsoft.com/office/drawing/2014/main" xmlns="" id="{851B3081-DAA2-4A15-B7AF-02DC27095C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9644" y="972295"/>
            <a:ext cx="7659052" cy="330884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45</Words>
  <Application>Microsoft Office PowerPoint</Application>
  <PresentationFormat>Personalizado</PresentationFormat>
  <Paragraphs>11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Office Theme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Manolo</dc:creator>
  <cp:lastModifiedBy>Usuario de Windows</cp:lastModifiedBy>
  <cp:revision>31</cp:revision>
  <dcterms:created xsi:type="dcterms:W3CDTF">2017-07-25T15:37:56Z</dcterms:created>
  <dcterms:modified xsi:type="dcterms:W3CDTF">2018-04-04T09:07:25Z</dcterms:modified>
</cp:coreProperties>
</file>