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388388" cy="30275213"/>
  <p:notesSz cx="6858000" cy="9144000"/>
  <p:defaultTextStyle>
    <a:defPPr>
      <a:defRPr lang="en-US"/>
    </a:defPPr>
    <a:lvl1pPr marL="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1pPr>
    <a:lvl2pPr marL="129415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2pPr>
    <a:lvl3pPr marL="25883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3pPr>
    <a:lvl4pPr marL="388245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4pPr>
    <a:lvl5pPr marL="51766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5pPr>
    <a:lvl6pPr marL="64707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6pPr>
    <a:lvl7pPr marL="776490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7pPr>
    <a:lvl8pPr marL="90590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8pPr>
    <a:lvl9pPr marL="10353203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5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4126"/>
    <a:srgbClr val="5D82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63" autoAdjust="0"/>
  </p:normalViewPr>
  <p:slideViewPr>
    <p:cSldViewPr snapToObjects="1">
      <p:cViewPr varScale="1">
        <p:scale>
          <a:sx n="18" d="100"/>
          <a:sy n="18" d="100"/>
        </p:scale>
        <p:origin x="2650" y="130"/>
      </p:cViewPr>
      <p:guideLst>
        <p:guide orient="horz" pos="9535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131" y="9404944"/>
            <a:ext cx="18180131" cy="6489547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261" y="17155956"/>
            <a:ext cx="14971872" cy="773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4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883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8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7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7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64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5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06582" y="1212416"/>
            <a:ext cx="4812387" cy="25832044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421" y="1212416"/>
            <a:ext cx="14080688" cy="25832044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537" y="19454632"/>
            <a:ext cx="18180131" cy="6012993"/>
          </a:xfrm>
        </p:spPr>
        <p:txBody>
          <a:bodyPr anchor="t"/>
          <a:lstStyle>
            <a:lvl1pPr algn="l">
              <a:defRPr sz="113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537" y="12831929"/>
            <a:ext cx="18180131" cy="6622701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415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2pPr>
            <a:lvl3pPr marL="258830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82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7660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707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6490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590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419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72433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1" y="6776885"/>
            <a:ext cx="9450252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421" y="9601169"/>
            <a:ext cx="9450252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5006" y="6776885"/>
            <a:ext cx="9453965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5006" y="9601169"/>
            <a:ext cx="9453965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1" y="1205401"/>
            <a:ext cx="7036634" cy="5129966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2266" y="1205405"/>
            <a:ext cx="11956702" cy="25839054"/>
          </a:xfrm>
        </p:spPr>
        <p:txBody>
          <a:bodyPr/>
          <a:lstStyle>
            <a:lvl1pPr>
              <a:defRPr sz="9100"/>
            </a:lvl1pPr>
            <a:lvl2pPr>
              <a:defRPr sz="79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421" y="6335370"/>
            <a:ext cx="7036634" cy="20709089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2275" y="21192650"/>
            <a:ext cx="12833033" cy="2501912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2275" y="2705146"/>
            <a:ext cx="12833033" cy="18165128"/>
          </a:xfrm>
        </p:spPr>
        <p:txBody>
          <a:bodyPr/>
          <a:lstStyle>
            <a:lvl1pPr marL="0" indent="0">
              <a:buNone/>
              <a:defRPr sz="9100"/>
            </a:lvl1pPr>
            <a:lvl2pPr marL="1294150" indent="0">
              <a:buNone/>
              <a:defRPr sz="7900"/>
            </a:lvl2pPr>
            <a:lvl3pPr marL="2588301" indent="0">
              <a:buNone/>
              <a:defRPr sz="6800"/>
            </a:lvl3pPr>
            <a:lvl4pPr marL="3882451" indent="0">
              <a:buNone/>
              <a:defRPr sz="5700"/>
            </a:lvl4pPr>
            <a:lvl5pPr marL="5176601" indent="0">
              <a:buNone/>
              <a:defRPr sz="5700"/>
            </a:lvl5pPr>
            <a:lvl6pPr marL="6470752" indent="0">
              <a:buNone/>
              <a:defRPr sz="5700"/>
            </a:lvl6pPr>
            <a:lvl7pPr marL="7764902" indent="0">
              <a:buNone/>
              <a:defRPr sz="5700"/>
            </a:lvl7pPr>
            <a:lvl8pPr marL="9059052" indent="0">
              <a:buNone/>
              <a:defRPr sz="5700"/>
            </a:lvl8pPr>
            <a:lvl9pPr marL="10353203" indent="0">
              <a:buNone/>
              <a:defRPr sz="5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2275" y="23694560"/>
            <a:ext cx="12833033" cy="3553131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422" y="1212412"/>
            <a:ext cx="19249549" cy="5045870"/>
          </a:xfrm>
          <a:prstGeom prst="rect">
            <a:avLst/>
          </a:prstGeom>
        </p:spPr>
        <p:txBody>
          <a:bodyPr vert="horz" lIns="258830" tIns="129415" rIns="258830" bIns="129415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2" y="7064219"/>
            <a:ext cx="19249549" cy="19980241"/>
          </a:xfrm>
          <a:prstGeom prst="rect">
            <a:avLst/>
          </a:prstGeom>
        </p:spPr>
        <p:txBody>
          <a:bodyPr vert="horz" lIns="258830" tIns="129415" rIns="258830" bIns="129415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422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l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04AA-6936-0540-9BF8-CC769DEB4EE2}" type="datetimeFigureOut">
              <a:rPr lang="en-US" smtClean="0"/>
              <a:pPr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7701" y="28060642"/>
            <a:ext cx="6772991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ct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8347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94150" rtl="0" eaLnBrk="1" latinLnBrk="0" hangingPunct="1">
        <a:spcBef>
          <a:spcPct val="0"/>
        </a:spcBef>
        <a:buNone/>
        <a:defRPr sz="1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0613" indent="-970613" algn="l" defTabSz="129415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102994" indent="-808844" algn="l" defTabSz="1294150" rtl="0" eaLnBrk="1" latinLnBrk="0" hangingPunct="1">
        <a:spcBef>
          <a:spcPct val="20000"/>
        </a:spcBef>
        <a:buFont typeface="Arial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2pPr>
      <a:lvl3pPr marL="3235376" indent="-647075" algn="l" defTabSz="1294150" rtl="0" eaLnBrk="1" latinLnBrk="0" hangingPunct="1">
        <a:spcBef>
          <a:spcPct val="20000"/>
        </a:spcBef>
        <a:buFont typeface="Arial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29526" indent="-647075" algn="l" defTabSz="1294150" rtl="0" eaLnBrk="1" latinLnBrk="0" hangingPunct="1">
        <a:spcBef>
          <a:spcPct val="20000"/>
        </a:spcBef>
        <a:buFont typeface="Arial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23676" indent="-647075" algn="l" defTabSz="1294150" rtl="0" eaLnBrk="1" latinLnBrk="0" hangingPunct="1">
        <a:spcBef>
          <a:spcPct val="20000"/>
        </a:spcBef>
        <a:buFont typeface="Arial"/>
        <a:buChar char="»"/>
        <a:defRPr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178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1197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7061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1000278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9415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5883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88245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51766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4707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76490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90590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10353203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7130" y="5785312"/>
            <a:ext cx="1937490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200" b="1" dirty="0" err="1">
                <a:latin typeface="Times New Roman"/>
                <a:cs typeface="Times New Roman"/>
              </a:rPr>
              <a:t>Insertar</a:t>
            </a:r>
            <a:r>
              <a:rPr lang="en-US" sz="7200" b="1" dirty="0">
                <a:latin typeface="Times New Roman"/>
                <a:cs typeface="Times New Roman"/>
              </a:rPr>
              <a:t> </a:t>
            </a:r>
            <a:r>
              <a:rPr lang="en-US" sz="7200" b="1" dirty="0" err="1">
                <a:latin typeface="Times New Roman"/>
                <a:cs typeface="Times New Roman"/>
              </a:rPr>
              <a:t>título</a:t>
            </a:r>
            <a:r>
              <a:rPr lang="en-US" sz="7200" b="1" dirty="0"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74914" y="2159901"/>
            <a:ext cx="28021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Times New Roman"/>
                <a:cs typeface="Times New Roman"/>
              </a:rPr>
              <a:t>ID</a:t>
            </a:r>
            <a:r>
              <a:rPr lang="en-US" sz="2400" dirty="0">
                <a:latin typeface="Times New Roman"/>
                <a:cs typeface="Times New Roman"/>
              </a:rPr>
              <a:t>: </a:t>
            </a:r>
            <a:r>
              <a:rPr lang="es-ES" sz="2400" dirty="0">
                <a:latin typeface="Times New Roman"/>
                <a:cs typeface="Times New Roman"/>
              </a:rPr>
              <a:t>Escriba aquí…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02906" y="3156585"/>
            <a:ext cx="28021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/>
              <a:t>Temática</a:t>
            </a:r>
            <a:r>
              <a:rPr lang="en-US" sz="2000" dirty="0"/>
              <a:t>  </a:t>
            </a:r>
            <a:r>
              <a:rPr lang="en-US" sz="2000" dirty="0" err="1">
                <a:latin typeface="Times New Roman"/>
                <a:cs typeface="Times New Roman"/>
              </a:rPr>
              <a:t>diagnóstica</a:t>
            </a:r>
            <a:r>
              <a:rPr lang="en-US" sz="2000" dirty="0">
                <a:latin typeface="Times New Roman"/>
                <a:cs typeface="Times New Roman"/>
              </a:rPr>
              <a:t>:</a:t>
            </a:r>
          </a:p>
          <a:p>
            <a:r>
              <a:rPr lang="es-ES" sz="2000" dirty="0">
                <a:latin typeface="Times New Roman"/>
                <a:cs typeface="Times New Roman"/>
              </a:rPr>
              <a:t>Escriba aquí…</a:t>
            </a:r>
          </a:p>
          <a:p>
            <a:endParaRPr lang="en-US"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742" y="7172129"/>
            <a:ext cx="193749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Autor/es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…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6743" y="7791865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Centro/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s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6743" y="8412646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Correo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electrónico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del primer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firmante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0775" y="9717107"/>
            <a:ext cx="21377613" cy="1478578"/>
            <a:chOff x="10775" y="10718006"/>
            <a:chExt cx="21377613" cy="1478578"/>
          </a:xfrm>
        </p:grpSpPr>
        <p:sp>
          <p:nvSpPr>
            <p:cNvPr id="11" name="TextBox 10"/>
            <p:cNvSpPr txBox="1"/>
            <p:nvPr/>
          </p:nvSpPr>
          <p:spPr>
            <a:xfrm>
              <a:off x="10775" y="107180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INTRODUCCIÓN Y DESCRIPCIÓN DEL CASO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6743" y="118888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775" y="13739232"/>
            <a:ext cx="21377613" cy="1478578"/>
            <a:chOff x="10775" y="12165806"/>
            <a:chExt cx="21377613" cy="1478578"/>
          </a:xfrm>
        </p:grpSpPr>
        <p:sp>
          <p:nvSpPr>
            <p:cNvPr id="21" name="TextBox 20"/>
            <p:cNvSpPr txBox="1"/>
            <p:nvPr/>
          </p:nvSpPr>
          <p:spPr>
            <a:xfrm>
              <a:off x="10775" y="121658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EXPLORACIÓN Y PRUEBAS COMPLEMENTARIAS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06743" y="133366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75" y="17761357"/>
            <a:ext cx="21377613" cy="1478578"/>
            <a:chOff x="10775" y="13613606"/>
            <a:chExt cx="21377613" cy="1478578"/>
          </a:xfrm>
        </p:grpSpPr>
        <p:sp>
          <p:nvSpPr>
            <p:cNvPr id="24" name="TextBox 23"/>
            <p:cNvSpPr txBox="1"/>
            <p:nvPr/>
          </p:nvSpPr>
          <p:spPr>
            <a:xfrm>
              <a:off x="10775" y="136136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DIAGNÓSTICO DIFERENCIAL Y TRATAMIENTO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06743" y="147844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775" y="21783482"/>
            <a:ext cx="21377613" cy="1478578"/>
            <a:chOff x="10775" y="15061406"/>
            <a:chExt cx="21377613" cy="1478578"/>
          </a:xfrm>
        </p:grpSpPr>
        <p:sp>
          <p:nvSpPr>
            <p:cNvPr id="26" name="TextBox 25"/>
            <p:cNvSpPr txBox="1"/>
            <p:nvPr/>
          </p:nvSpPr>
          <p:spPr>
            <a:xfrm>
              <a:off x="10775" y="150614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>
                  <a:solidFill>
                    <a:srgbClr val="FFFFFF"/>
                  </a:solidFill>
                  <a:latin typeface="Times New Roman"/>
                  <a:cs typeface="Times New Roman"/>
                </a:rPr>
                <a:t>DISCUSIÓN Y CONCLUSIONES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06743" y="162322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775" y="25805606"/>
            <a:ext cx="21377613" cy="1478578"/>
            <a:chOff x="10775" y="16509206"/>
            <a:chExt cx="21377613" cy="1478578"/>
          </a:xfrm>
        </p:grpSpPr>
        <p:sp>
          <p:nvSpPr>
            <p:cNvPr id="28" name="TextBox 27"/>
            <p:cNvSpPr txBox="1"/>
            <p:nvPr/>
          </p:nvSpPr>
          <p:spPr>
            <a:xfrm>
              <a:off x="10775" y="165092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BIBLIOGRAFÍA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06743" y="176800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pic>
        <p:nvPicPr>
          <p:cNvPr id="35" name="Imagen 34">
            <a:extLst>
              <a:ext uri="{FF2B5EF4-FFF2-40B4-BE49-F238E27FC236}">
                <a16:creationId xmlns:a16="http://schemas.microsoft.com/office/drawing/2014/main" id="{6F6B113F-2FF5-45AD-9BB1-4CD7FA95A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522" y="688001"/>
            <a:ext cx="11035360" cy="47674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60</Words>
  <Application>Microsoft Office PowerPoint</Application>
  <PresentationFormat>Personalizado</PresentationFormat>
  <Paragraphs>17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Manolo</dc:creator>
  <cp:lastModifiedBy>usuario</cp:lastModifiedBy>
  <cp:revision>34</cp:revision>
  <dcterms:created xsi:type="dcterms:W3CDTF">2017-07-25T15:31:28Z</dcterms:created>
  <dcterms:modified xsi:type="dcterms:W3CDTF">2018-08-31T12:00:23Z</dcterms:modified>
</cp:coreProperties>
</file>