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21388388" cy="30275213"/>
  <p:notesSz cx="6858000" cy="9144000"/>
  <p:defaultTextStyle>
    <a:defPPr>
      <a:defRPr lang="en-US"/>
    </a:defPPr>
    <a:lvl1pPr marL="0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1pPr>
    <a:lvl2pPr marL="1294150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2pPr>
    <a:lvl3pPr marL="258830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3pPr>
    <a:lvl4pPr marL="388245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4pPr>
    <a:lvl5pPr marL="517660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5pPr>
    <a:lvl6pPr marL="647075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6pPr>
    <a:lvl7pPr marL="776490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7pPr>
    <a:lvl8pPr marL="905905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8pPr>
    <a:lvl9pPr marL="10353203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5">
          <p15:clr>
            <a:srgbClr val="A4A3A4"/>
          </p15:clr>
        </p15:guide>
        <p15:guide id="2" pos="6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4126"/>
    <a:srgbClr val="5D82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63" autoAdjust="0"/>
  </p:normalViewPr>
  <p:slideViewPr>
    <p:cSldViewPr snapToObjects="1">
      <p:cViewPr varScale="1">
        <p:scale>
          <a:sx n="18" d="100"/>
          <a:sy n="18" d="100"/>
        </p:scale>
        <p:origin x="2650" y="130"/>
      </p:cViewPr>
      <p:guideLst>
        <p:guide orient="horz" pos="9535"/>
        <p:guide pos="67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131" y="9404944"/>
            <a:ext cx="18180131" cy="6489547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8261" y="17155956"/>
            <a:ext cx="14971872" cy="7736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94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5883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88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17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47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764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059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353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506582" y="1212416"/>
            <a:ext cx="4812387" cy="25832044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9421" y="1212416"/>
            <a:ext cx="14080688" cy="25832044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537" y="19454632"/>
            <a:ext cx="18180131" cy="6012993"/>
          </a:xfrm>
        </p:spPr>
        <p:txBody>
          <a:bodyPr anchor="t"/>
          <a:lstStyle>
            <a:lvl1pPr algn="l">
              <a:defRPr sz="11300" b="1" cap="all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9537" y="12831929"/>
            <a:ext cx="18180131" cy="6622701"/>
          </a:xfrm>
        </p:spPr>
        <p:txBody>
          <a:bodyPr anchor="b"/>
          <a:lstStyle>
            <a:lvl1pPr marL="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1pPr>
            <a:lvl2pPr marL="1294150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2pPr>
            <a:lvl3pPr marL="258830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3pPr>
            <a:lvl4pPr marL="388245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4pPr>
            <a:lvl5pPr marL="517660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5pPr>
            <a:lvl6pPr marL="647075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6pPr>
            <a:lvl7pPr marL="776490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7pPr>
            <a:lvl8pPr marL="905905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8pPr>
            <a:lvl9pPr marL="10353203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419" y="7064219"/>
            <a:ext cx="9446539" cy="19980241"/>
          </a:xfrm>
        </p:spPr>
        <p:txBody>
          <a:bodyPr/>
          <a:lstStyle>
            <a:lvl1pPr>
              <a:defRPr sz="7900"/>
            </a:lvl1pPr>
            <a:lvl2pPr>
              <a:defRPr sz="6800"/>
            </a:lvl2pPr>
            <a:lvl3pPr>
              <a:defRPr sz="57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72433" y="7064219"/>
            <a:ext cx="9446539" cy="19980241"/>
          </a:xfrm>
        </p:spPr>
        <p:txBody>
          <a:bodyPr/>
          <a:lstStyle>
            <a:lvl1pPr>
              <a:defRPr sz="7900"/>
            </a:lvl1pPr>
            <a:lvl2pPr>
              <a:defRPr sz="6800"/>
            </a:lvl2pPr>
            <a:lvl3pPr>
              <a:defRPr sz="57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1" y="6776885"/>
            <a:ext cx="9450252" cy="2824284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4150" indent="0">
              <a:buNone/>
              <a:defRPr sz="5700" b="1"/>
            </a:lvl2pPr>
            <a:lvl3pPr marL="2588301" indent="0">
              <a:buNone/>
              <a:defRPr sz="5100" b="1"/>
            </a:lvl3pPr>
            <a:lvl4pPr marL="3882451" indent="0">
              <a:buNone/>
              <a:defRPr sz="4500" b="1"/>
            </a:lvl4pPr>
            <a:lvl5pPr marL="5176601" indent="0">
              <a:buNone/>
              <a:defRPr sz="4500" b="1"/>
            </a:lvl5pPr>
            <a:lvl6pPr marL="6470752" indent="0">
              <a:buNone/>
              <a:defRPr sz="4500" b="1"/>
            </a:lvl6pPr>
            <a:lvl7pPr marL="7764902" indent="0">
              <a:buNone/>
              <a:defRPr sz="4500" b="1"/>
            </a:lvl7pPr>
            <a:lvl8pPr marL="9059052" indent="0">
              <a:buNone/>
              <a:defRPr sz="4500" b="1"/>
            </a:lvl8pPr>
            <a:lvl9pPr marL="10353203" indent="0">
              <a:buNone/>
              <a:defRPr sz="45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421" y="9601169"/>
            <a:ext cx="9450252" cy="17443291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1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65006" y="6776885"/>
            <a:ext cx="9453965" cy="2824284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4150" indent="0">
              <a:buNone/>
              <a:defRPr sz="5700" b="1"/>
            </a:lvl2pPr>
            <a:lvl3pPr marL="2588301" indent="0">
              <a:buNone/>
              <a:defRPr sz="5100" b="1"/>
            </a:lvl3pPr>
            <a:lvl4pPr marL="3882451" indent="0">
              <a:buNone/>
              <a:defRPr sz="4500" b="1"/>
            </a:lvl4pPr>
            <a:lvl5pPr marL="5176601" indent="0">
              <a:buNone/>
              <a:defRPr sz="4500" b="1"/>
            </a:lvl5pPr>
            <a:lvl6pPr marL="6470752" indent="0">
              <a:buNone/>
              <a:defRPr sz="4500" b="1"/>
            </a:lvl6pPr>
            <a:lvl7pPr marL="7764902" indent="0">
              <a:buNone/>
              <a:defRPr sz="4500" b="1"/>
            </a:lvl7pPr>
            <a:lvl8pPr marL="9059052" indent="0">
              <a:buNone/>
              <a:defRPr sz="4500" b="1"/>
            </a:lvl8pPr>
            <a:lvl9pPr marL="10353203" indent="0">
              <a:buNone/>
              <a:defRPr sz="45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65006" y="9601169"/>
            <a:ext cx="9453965" cy="17443291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1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421" y="1205401"/>
            <a:ext cx="7036634" cy="5129966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2266" y="1205405"/>
            <a:ext cx="11956702" cy="25839054"/>
          </a:xfrm>
        </p:spPr>
        <p:txBody>
          <a:bodyPr/>
          <a:lstStyle>
            <a:lvl1pPr>
              <a:defRPr sz="9100"/>
            </a:lvl1pPr>
            <a:lvl2pPr>
              <a:defRPr sz="7900"/>
            </a:lvl2pPr>
            <a:lvl3pPr>
              <a:defRPr sz="6800"/>
            </a:lvl3pPr>
            <a:lvl4pPr>
              <a:defRPr sz="5700"/>
            </a:lvl4pPr>
            <a:lvl5pPr>
              <a:defRPr sz="5700"/>
            </a:lvl5pPr>
            <a:lvl6pPr>
              <a:defRPr sz="5700"/>
            </a:lvl6pPr>
            <a:lvl7pPr>
              <a:defRPr sz="5700"/>
            </a:lvl7pPr>
            <a:lvl8pPr>
              <a:defRPr sz="5700"/>
            </a:lvl8pPr>
            <a:lvl9pPr>
              <a:defRPr sz="57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421" y="6335370"/>
            <a:ext cx="7036634" cy="20709089"/>
          </a:xfrm>
        </p:spPr>
        <p:txBody>
          <a:bodyPr/>
          <a:lstStyle>
            <a:lvl1pPr marL="0" indent="0">
              <a:buNone/>
              <a:defRPr sz="4000"/>
            </a:lvl1pPr>
            <a:lvl2pPr marL="1294150" indent="0">
              <a:buNone/>
              <a:defRPr sz="3400"/>
            </a:lvl2pPr>
            <a:lvl3pPr marL="2588301" indent="0">
              <a:buNone/>
              <a:defRPr sz="2800"/>
            </a:lvl3pPr>
            <a:lvl4pPr marL="3882451" indent="0">
              <a:buNone/>
              <a:defRPr sz="2500"/>
            </a:lvl4pPr>
            <a:lvl5pPr marL="5176601" indent="0">
              <a:buNone/>
              <a:defRPr sz="2500"/>
            </a:lvl5pPr>
            <a:lvl6pPr marL="6470752" indent="0">
              <a:buNone/>
              <a:defRPr sz="2500"/>
            </a:lvl6pPr>
            <a:lvl7pPr marL="7764902" indent="0">
              <a:buNone/>
              <a:defRPr sz="2500"/>
            </a:lvl7pPr>
            <a:lvl8pPr marL="9059052" indent="0">
              <a:buNone/>
              <a:defRPr sz="2500"/>
            </a:lvl8pPr>
            <a:lvl9pPr marL="10353203" indent="0">
              <a:buNone/>
              <a:defRPr sz="25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2275" y="21192650"/>
            <a:ext cx="12833033" cy="2501912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2275" y="2705146"/>
            <a:ext cx="12833033" cy="18165128"/>
          </a:xfrm>
        </p:spPr>
        <p:txBody>
          <a:bodyPr/>
          <a:lstStyle>
            <a:lvl1pPr marL="0" indent="0">
              <a:buNone/>
              <a:defRPr sz="9100"/>
            </a:lvl1pPr>
            <a:lvl2pPr marL="1294150" indent="0">
              <a:buNone/>
              <a:defRPr sz="7900"/>
            </a:lvl2pPr>
            <a:lvl3pPr marL="2588301" indent="0">
              <a:buNone/>
              <a:defRPr sz="6800"/>
            </a:lvl3pPr>
            <a:lvl4pPr marL="3882451" indent="0">
              <a:buNone/>
              <a:defRPr sz="5700"/>
            </a:lvl4pPr>
            <a:lvl5pPr marL="5176601" indent="0">
              <a:buNone/>
              <a:defRPr sz="5700"/>
            </a:lvl5pPr>
            <a:lvl6pPr marL="6470752" indent="0">
              <a:buNone/>
              <a:defRPr sz="5700"/>
            </a:lvl6pPr>
            <a:lvl7pPr marL="7764902" indent="0">
              <a:buNone/>
              <a:defRPr sz="5700"/>
            </a:lvl7pPr>
            <a:lvl8pPr marL="9059052" indent="0">
              <a:buNone/>
              <a:defRPr sz="5700"/>
            </a:lvl8pPr>
            <a:lvl9pPr marL="10353203" indent="0">
              <a:buNone/>
              <a:defRPr sz="5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2275" y="23694560"/>
            <a:ext cx="12833033" cy="3553131"/>
          </a:xfrm>
        </p:spPr>
        <p:txBody>
          <a:bodyPr/>
          <a:lstStyle>
            <a:lvl1pPr marL="0" indent="0">
              <a:buNone/>
              <a:defRPr sz="4000"/>
            </a:lvl1pPr>
            <a:lvl2pPr marL="1294150" indent="0">
              <a:buNone/>
              <a:defRPr sz="3400"/>
            </a:lvl2pPr>
            <a:lvl3pPr marL="2588301" indent="0">
              <a:buNone/>
              <a:defRPr sz="2800"/>
            </a:lvl3pPr>
            <a:lvl4pPr marL="3882451" indent="0">
              <a:buNone/>
              <a:defRPr sz="2500"/>
            </a:lvl4pPr>
            <a:lvl5pPr marL="5176601" indent="0">
              <a:buNone/>
              <a:defRPr sz="2500"/>
            </a:lvl5pPr>
            <a:lvl6pPr marL="6470752" indent="0">
              <a:buNone/>
              <a:defRPr sz="2500"/>
            </a:lvl6pPr>
            <a:lvl7pPr marL="7764902" indent="0">
              <a:buNone/>
              <a:defRPr sz="2500"/>
            </a:lvl7pPr>
            <a:lvl8pPr marL="9059052" indent="0">
              <a:buNone/>
              <a:defRPr sz="2500"/>
            </a:lvl8pPr>
            <a:lvl9pPr marL="10353203" indent="0">
              <a:buNone/>
              <a:defRPr sz="25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422" y="1212412"/>
            <a:ext cx="19249549" cy="5045870"/>
          </a:xfrm>
          <a:prstGeom prst="rect">
            <a:avLst/>
          </a:prstGeom>
        </p:spPr>
        <p:txBody>
          <a:bodyPr vert="horz" lIns="258830" tIns="129415" rIns="258830" bIns="129415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2" y="7064219"/>
            <a:ext cx="19249549" cy="19980241"/>
          </a:xfrm>
          <a:prstGeom prst="rect">
            <a:avLst/>
          </a:prstGeom>
        </p:spPr>
        <p:txBody>
          <a:bodyPr vert="horz" lIns="258830" tIns="129415" rIns="258830" bIns="129415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9422" y="28060642"/>
            <a:ext cx="4990624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l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07701" y="28060642"/>
            <a:ext cx="6772991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ctr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328347" y="28060642"/>
            <a:ext cx="4990624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r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94150" rtl="0" eaLnBrk="1" latinLnBrk="0" hangingPunct="1">
        <a:spcBef>
          <a:spcPct val="0"/>
        </a:spcBef>
        <a:buNone/>
        <a:defRPr sz="12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0613" indent="-970613" algn="l" defTabSz="129415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1pPr>
      <a:lvl2pPr marL="2102994" indent="-808844" algn="l" defTabSz="1294150" rtl="0" eaLnBrk="1" latinLnBrk="0" hangingPunct="1">
        <a:spcBef>
          <a:spcPct val="20000"/>
        </a:spcBef>
        <a:buFont typeface="Arial"/>
        <a:buChar char="–"/>
        <a:defRPr sz="7900" kern="1200">
          <a:solidFill>
            <a:schemeClr val="tx1"/>
          </a:solidFill>
          <a:latin typeface="+mn-lt"/>
          <a:ea typeface="+mn-ea"/>
          <a:cs typeface="+mn-cs"/>
        </a:defRPr>
      </a:lvl2pPr>
      <a:lvl3pPr marL="3235376" indent="-647075" algn="l" defTabSz="1294150" rtl="0" eaLnBrk="1" latinLnBrk="0" hangingPunct="1">
        <a:spcBef>
          <a:spcPct val="20000"/>
        </a:spcBef>
        <a:buFont typeface="Arial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3pPr>
      <a:lvl4pPr marL="4529526" indent="-647075" algn="l" defTabSz="1294150" rtl="0" eaLnBrk="1" latinLnBrk="0" hangingPunct="1">
        <a:spcBef>
          <a:spcPct val="20000"/>
        </a:spcBef>
        <a:buFont typeface="Arial"/>
        <a:buChar char="–"/>
        <a:defRPr sz="5700" kern="1200">
          <a:solidFill>
            <a:schemeClr val="tx1"/>
          </a:solidFill>
          <a:latin typeface="+mn-lt"/>
          <a:ea typeface="+mn-ea"/>
          <a:cs typeface="+mn-cs"/>
        </a:defRPr>
      </a:lvl4pPr>
      <a:lvl5pPr marL="5823676" indent="-647075" algn="l" defTabSz="1294150" rtl="0" eaLnBrk="1" latinLnBrk="0" hangingPunct="1">
        <a:spcBef>
          <a:spcPct val="20000"/>
        </a:spcBef>
        <a:buFont typeface="Arial"/>
        <a:buChar char="»"/>
        <a:defRPr sz="5700" kern="1200">
          <a:solidFill>
            <a:schemeClr val="tx1"/>
          </a:solidFill>
          <a:latin typeface="+mn-lt"/>
          <a:ea typeface="+mn-ea"/>
          <a:cs typeface="+mn-cs"/>
        </a:defRPr>
      </a:lvl5pPr>
      <a:lvl6pPr marL="711782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6pPr>
      <a:lvl7pPr marL="841197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7pPr>
      <a:lvl8pPr marL="970612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8pPr>
      <a:lvl9pPr marL="11000278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294150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58830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3pPr>
      <a:lvl4pPr marL="388245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4pPr>
      <a:lvl5pPr marL="517660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5pPr>
      <a:lvl6pPr marL="647075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6pPr>
      <a:lvl7pPr marL="776490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7pPr>
      <a:lvl8pPr marL="905905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8pPr>
      <a:lvl9pPr marL="10353203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6742" y="5612606"/>
            <a:ext cx="1937490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200" b="1" dirty="0" err="1">
                <a:latin typeface="Times New Roman"/>
                <a:cs typeface="Times New Roman"/>
              </a:rPr>
              <a:t>Insertar</a:t>
            </a:r>
            <a:r>
              <a:rPr lang="en-US" sz="7200" b="1" dirty="0">
                <a:latin typeface="Times New Roman"/>
                <a:cs typeface="Times New Roman"/>
              </a:rPr>
              <a:t> </a:t>
            </a:r>
            <a:r>
              <a:rPr lang="en-US" sz="7200" b="1" dirty="0" err="1">
                <a:latin typeface="Times New Roman"/>
                <a:cs typeface="Times New Roman"/>
              </a:rPr>
              <a:t>título</a:t>
            </a:r>
            <a:r>
              <a:rPr lang="en-US" sz="7200" b="1" dirty="0">
                <a:latin typeface="Times New Roman"/>
                <a:cs typeface="Times New Roman"/>
              </a:rPr>
              <a:t>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534954" y="2564606"/>
            <a:ext cx="280214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latin typeface="Times New Roman"/>
                <a:cs typeface="Times New Roman"/>
              </a:rPr>
              <a:t>ID</a:t>
            </a:r>
            <a:r>
              <a:rPr lang="en-US" sz="2400" dirty="0">
                <a:latin typeface="Times New Roman"/>
                <a:cs typeface="Times New Roman"/>
              </a:rPr>
              <a:t>: </a:t>
            </a:r>
            <a:r>
              <a:rPr lang="es-ES" sz="2400" dirty="0">
                <a:latin typeface="Times New Roman"/>
                <a:cs typeface="Times New Roman"/>
              </a:rPr>
              <a:t>Escriba aquí…</a:t>
            </a:r>
          </a:p>
          <a:p>
            <a:endParaRPr lang="en-US" sz="2400" dirty="0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34954" y="3156585"/>
            <a:ext cx="280214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/>
              <a:t>Temática</a:t>
            </a:r>
            <a:r>
              <a:rPr lang="en-US" sz="2000" dirty="0"/>
              <a:t> </a:t>
            </a:r>
            <a:r>
              <a:rPr lang="en-US" sz="2000" dirty="0" err="1">
                <a:latin typeface="Times New Roman"/>
                <a:cs typeface="Times New Roman"/>
              </a:rPr>
              <a:t>diagnóstica</a:t>
            </a:r>
            <a:r>
              <a:rPr lang="en-US" sz="2000" dirty="0">
                <a:latin typeface="Times New Roman"/>
                <a:cs typeface="Times New Roman"/>
              </a:rPr>
              <a:t>:</a:t>
            </a:r>
          </a:p>
          <a:p>
            <a:r>
              <a:rPr lang="es-ES" sz="2000" dirty="0">
                <a:latin typeface="Times New Roman"/>
                <a:cs typeface="Times New Roman"/>
              </a:rPr>
              <a:t>Escriba aquí…</a:t>
            </a:r>
          </a:p>
          <a:p>
            <a:endParaRPr lang="en-US" sz="2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6742" y="7172129"/>
            <a:ext cx="1937490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Autor/es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…</a:t>
            </a:r>
          </a:p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6743" y="7791865"/>
            <a:ext cx="193749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Centro/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s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6743" y="8412646"/>
            <a:ext cx="193749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Correo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electrónico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 del primer 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firmante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…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0775" y="9717107"/>
            <a:ext cx="21377613" cy="1478578"/>
            <a:chOff x="10775" y="10718006"/>
            <a:chExt cx="21377613" cy="1478578"/>
          </a:xfrm>
        </p:grpSpPr>
        <p:sp>
          <p:nvSpPr>
            <p:cNvPr id="11" name="TextBox 10"/>
            <p:cNvSpPr txBox="1"/>
            <p:nvPr/>
          </p:nvSpPr>
          <p:spPr>
            <a:xfrm>
              <a:off x="10775" y="107180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INTRODUCCIÓN Y OBJETIVOS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06743" y="118888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775" y="13739232"/>
            <a:ext cx="21377613" cy="1478578"/>
            <a:chOff x="10775" y="12165806"/>
            <a:chExt cx="21377613" cy="1478578"/>
          </a:xfrm>
        </p:grpSpPr>
        <p:sp>
          <p:nvSpPr>
            <p:cNvPr id="21" name="TextBox 20"/>
            <p:cNvSpPr txBox="1"/>
            <p:nvPr/>
          </p:nvSpPr>
          <p:spPr>
            <a:xfrm>
              <a:off x="10775" y="121658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MATERIAL Y MÉTODOS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06743" y="133366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0775" y="17761357"/>
            <a:ext cx="21377613" cy="1478578"/>
            <a:chOff x="10775" y="13613606"/>
            <a:chExt cx="21377613" cy="1478578"/>
          </a:xfrm>
        </p:grpSpPr>
        <p:sp>
          <p:nvSpPr>
            <p:cNvPr id="24" name="TextBox 23"/>
            <p:cNvSpPr txBox="1"/>
            <p:nvPr/>
          </p:nvSpPr>
          <p:spPr>
            <a:xfrm>
              <a:off x="10775" y="136136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RESULTADOS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06743" y="147844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775" y="21783482"/>
            <a:ext cx="21377613" cy="1478578"/>
            <a:chOff x="10775" y="15061406"/>
            <a:chExt cx="21377613" cy="1478578"/>
          </a:xfrm>
        </p:grpSpPr>
        <p:sp>
          <p:nvSpPr>
            <p:cNvPr id="26" name="TextBox 25"/>
            <p:cNvSpPr txBox="1"/>
            <p:nvPr/>
          </p:nvSpPr>
          <p:spPr>
            <a:xfrm>
              <a:off x="10775" y="150614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CONCLUSIONES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06743" y="162322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775" y="25805606"/>
            <a:ext cx="21377613" cy="1478578"/>
            <a:chOff x="10775" y="16509206"/>
            <a:chExt cx="21377613" cy="1478578"/>
          </a:xfrm>
        </p:grpSpPr>
        <p:sp>
          <p:nvSpPr>
            <p:cNvPr id="28" name="TextBox 27"/>
            <p:cNvSpPr txBox="1"/>
            <p:nvPr/>
          </p:nvSpPr>
          <p:spPr>
            <a:xfrm>
              <a:off x="10775" y="165092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BIBLIOGRAFÍA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06743" y="176800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pic>
        <p:nvPicPr>
          <p:cNvPr id="35" name="Imagen 34">
            <a:extLst>
              <a:ext uri="{FF2B5EF4-FFF2-40B4-BE49-F238E27FC236}">
                <a16:creationId xmlns:a16="http://schemas.microsoft.com/office/drawing/2014/main" id="{03335EA8-2CF9-4C55-977E-8B495DA81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538" y="487518"/>
            <a:ext cx="10709628" cy="462674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52</Words>
  <Application>Microsoft Office PowerPoint</Application>
  <PresentationFormat>Personalizado</PresentationFormat>
  <Paragraphs>17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Manolo</dc:creator>
  <cp:lastModifiedBy>usuario</cp:lastModifiedBy>
  <cp:revision>29</cp:revision>
  <dcterms:created xsi:type="dcterms:W3CDTF">2017-07-25T15:37:56Z</dcterms:created>
  <dcterms:modified xsi:type="dcterms:W3CDTF">2018-08-31T12:01:56Z</dcterms:modified>
</cp:coreProperties>
</file>